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0"/>
  </p:notesMasterIdLst>
  <p:sldIdLst>
    <p:sldId id="278" r:id="rId2"/>
    <p:sldId id="262" r:id="rId3"/>
    <p:sldId id="261" r:id="rId4"/>
    <p:sldId id="329" r:id="rId5"/>
    <p:sldId id="330" r:id="rId6"/>
    <p:sldId id="334" r:id="rId7"/>
    <p:sldId id="331" r:id="rId8"/>
    <p:sldId id="332" r:id="rId9"/>
    <p:sldId id="333" r:id="rId10"/>
    <p:sldId id="336" r:id="rId11"/>
    <p:sldId id="33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52" r:id="rId20"/>
    <p:sldId id="344" r:id="rId21"/>
    <p:sldId id="345" r:id="rId22"/>
    <p:sldId id="363" r:id="rId23"/>
    <p:sldId id="353" r:id="rId24"/>
    <p:sldId id="346" r:id="rId25"/>
    <p:sldId id="347" r:id="rId26"/>
    <p:sldId id="348" r:id="rId27"/>
    <p:sldId id="349" r:id="rId28"/>
    <p:sldId id="350" r:id="rId29"/>
    <p:sldId id="351" r:id="rId30"/>
    <p:sldId id="362" r:id="rId31"/>
    <p:sldId id="361" r:id="rId32"/>
    <p:sldId id="354" r:id="rId33"/>
    <p:sldId id="355" r:id="rId34"/>
    <p:sldId id="356" r:id="rId35"/>
    <p:sldId id="357" r:id="rId36"/>
    <p:sldId id="358" r:id="rId37"/>
    <p:sldId id="359" r:id="rId38"/>
    <p:sldId id="36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D622-1605-4538-834C-EFE345D5A593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4E896-4F9B-44E4-8D28-11B88A8D6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1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E896-4F9B-44E4-8D28-11B88A8D68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9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7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0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3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5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9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6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7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1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1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7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EE03C0-2487-41CC-A292-B1E9227766E4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E4A3CA-9FBF-4FD0-B4DF-EB717E10D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9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8788"/>
          </a:xfrm>
        </p:spPr>
      </p:pic>
    </p:spTree>
    <p:extLst>
      <p:ext uri="{BB962C8B-B14F-4D97-AF65-F5344CB8AC3E}">
        <p14:creationId xmlns:p14="http://schemas.microsoft.com/office/powerpoint/2010/main" val="37098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b="1" dirty="0" smtClean="0"/>
              <a:t>Text</a:t>
            </a:r>
            <a:endParaRPr lang="en-GB" sz="8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50" y="3438883"/>
            <a:ext cx="84666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b="1" dirty="0"/>
          </a:p>
          <a:p>
            <a:pPr algn="ctr"/>
            <a:r>
              <a:rPr lang="en-GB" sz="4000" b="1" dirty="0" smtClean="0"/>
              <a:t>Lots of Different Stories: </a:t>
            </a:r>
          </a:p>
          <a:p>
            <a:pPr algn="ctr"/>
            <a:r>
              <a:rPr lang="en-GB" sz="4000" b="1" dirty="0" smtClean="0"/>
              <a:t>A Great Conversation</a:t>
            </a:r>
          </a:p>
          <a:p>
            <a:pPr algn="ctr"/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9451" y="516677"/>
            <a:ext cx="8466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b="1" dirty="0"/>
          </a:p>
          <a:p>
            <a:pPr algn="ctr"/>
            <a:r>
              <a:rPr lang="en-GB" sz="6000" b="1" dirty="0" smtClean="0"/>
              <a:t>The Bible is a Library</a:t>
            </a:r>
            <a:endParaRPr lang="en-GB" sz="4000" b="1" dirty="0"/>
          </a:p>
          <a:p>
            <a:pPr algn="ctr"/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44860" y="2985712"/>
            <a:ext cx="8466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One Big Story</a:t>
            </a:r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b="1" dirty="0" smtClean="0"/>
              <a:t>Author</a:t>
            </a:r>
            <a:endParaRPr lang="en-GB" sz="8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686605"/>
            <a:ext cx="10650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Finding the Word in the words</a:t>
            </a:r>
            <a:endParaRPr lang="en-GB" sz="2400" b="1" dirty="0" smtClean="0"/>
          </a:p>
          <a:p>
            <a:pPr algn="ctr"/>
            <a:endParaRPr lang="en-GB" sz="4800" b="1" dirty="0"/>
          </a:p>
        </p:txBody>
      </p:sp>
      <p:pic>
        <p:nvPicPr>
          <p:cNvPr id="11268" name="Picture 4" descr="Image result for lens fil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6028"/>
          <a:stretch/>
        </p:blipFill>
        <p:spPr bwMode="auto">
          <a:xfrm>
            <a:off x="1455826" y="1906072"/>
            <a:ext cx="9078577" cy="36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6344" y="5196007"/>
            <a:ext cx="10650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The Jesus Filter</a:t>
            </a:r>
            <a:endParaRPr lang="en-GB" sz="2400" b="1" dirty="0" smtClean="0"/>
          </a:p>
          <a:p>
            <a:pPr algn="ctr"/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322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lens fil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6028"/>
          <a:stretch/>
        </p:blipFill>
        <p:spPr bwMode="auto">
          <a:xfrm>
            <a:off x="3328441" y="1165878"/>
            <a:ext cx="5547317" cy="22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686" y="713255"/>
            <a:ext cx="10650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The Jesus Filter</a:t>
            </a:r>
            <a:endParaRPr lang="en-GB" sz="2400" b="1" dirty="0" smtClean="0"/>
          </a:p>
          <a:p>
            <a:pPr algn="ctr"/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6686" y="3687649"/>
            <a:ext cx="10650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God stands with the victims. He moves way from the centre towards the margins</a:t>
            </a:r>
            <a:endParaRPr lang="en-GB" sz="2000" b="1" dirty="0" smtClean="0"/>
          </a:p>
          <a:p>
            <a:pPr algn="ctr"/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331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lens fil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6028"/>
          <a:stretch/>
        </p:blipFill>
        <p:spPr bwMode="auto">
          <a:xfrm>
            <a:off x="3280315" y="1406510"/>
            <a:ext cx="5547317" cy="22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560" y="953887"/>
            <a:ext cx="10650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The Jesus Filter</a:t>
            </a:r>
            <a:endParaRPr lang="en-GB" sz="2400" b="1" dirty="0" smtClean="0"/>
          </a:p>
          <a:p>
            <a:pPr algn="ctr"/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8560" y="3928281"/>
            <a:ext cx="10650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God desires peace and welcomes all into his Kingdom of Peace</a:t>
            </a:r>
            <a:endParaRPr lang="en-GB" sz="2000" b="1" dirty="0" smtClean="0"/>
          </a:p>
          <a:p>
            <a:pPr algn="ctr"/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9028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lens fil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6028"/>
          <a:stretch/>
        </p:blipFill>
        <p:spPr bwMode="auto">
          <a:xfrm>
            <a:off x="3248231" y="1534847"/>
            <a:ext cx="5547317" cy="22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476" y="1082224"/>
            <a:ext cx="10650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The Jesus Filter</a:t>
            </a:r>
            <a:endParaRPr lang="en-GB" sz="2400" b="1" dirty="0" smtClean="0"/>
          </a:p>
          <a:p>
            <a:pPr algn="ctr"/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6476" y="4056618"/>
            <a:ext cx="10650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God is a god of Life and Love</a:t>
            </a:r>
            <a:endParaRPr lang="en-GB" sz="2000" b="1" dirty="0" smtClean="0"/>
          </a:p>
          <a:p>
            <a:pPr algn="ctr"/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2857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Eternal Life and Salvation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703138"/>
            <a:ext cx="8124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To Discuss…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400" b="1" dirty="0" smtClean="0"/>
              <a:t>What is salvation?</a:t>
            </a:r>
          </a:p>
          <a:p>
            <a:pPr algn="ctr"/>
            <a:r>
              <a:rPr lang="en-GB" sz="4400" b="1" dirty="0" smtClean="0"/>
              <a:t>What must we do to be saved?</a:t>
            </a:r>
          </a:p>
          <a:p>
            <a:pPr algn="ctr"/>
            <a:r>
              <a:rPr lang="en-GB" sz="4400" b="1" dirty="0" smtClean="0"/>
              <a:t>What is eternal life?</a:t>
            </a:r>
          </a:p>
          <a:p>
            <a:pPr algn="ctr"/>
            <a:r>
              <a:rPr lang="en-GB" sz="4400" b="1" dirty="0" smtClean="0"/>
              <a:t>Who is saved?</a:t>
            </a:r>
          </a:p>
          <a:p>
            <a:pPr algn="ctr"/>
            <a:r>
              <a:rPr lang="en-GB" sz="4400" b="1" dirty="0" smtClean="0"/>
              <a:t>What is hell? Does it exist?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11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Eternal Life and Salvation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Reader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9170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b="1" dirty="0" smtClean="0"/>
              <a:t>Recap</a:t>
            </a:r>
            <a:endParaRPr lang="en-GB" sz="8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690" y="1136273"/>
            <a:ext cx="89711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Humility</a:t>
            </a:r>
          </a:p>
          <a:p>
            <a:pPr algn="ctr"/>
            <a:endParaRPr lang="en-GB" sz="3600" b="1" dirty="0"/>
          </a:p>
          <a:p>
            <a:pPr algn="ctr"/>
            <a:r>
              <a:rPr lang="en-GB" sz="4400" b="1" dirty="0" smtClean="0"/>
              <a:t>Prayer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 smtClean="0"/>
              <a:t>The limits of language: </a:t>
            </a:r>
          </a:p>
          <a:p>
            <a:pPr algn="ctr"/>
            <a:r>
              <a:rPr lang="en-GB" sz="4400" b="1" dirty="0" smtClean="0"/>
              <a:t>Analogy and Metaphor</a:t>
            </a:r>
          </a:p>
          <a:p>
            <a:pPr algn="ctr"/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5602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Activity</a:t>
            </a:r>
            <a:endParaRPr lang="en-GB" sz="8800" b="1" dirty="0"/>
          </a:p>
          <a:p>
            <a:pPr algn="ctr"/>
            <a:endParaRPr lang="en-GB" sz="4400" b="1" dirty="0"/>
          </a:p>
          <a:p>
            <a:pPr algn="ctr"/>
            <a:r>
              <a:rPr lang="en-GB" sz="6000" b="1" dirty="0" smtClean="0"/>
              <a:t>Honesty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718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461" y="1160856"/>
            <a:ext cx="10328857" cy="424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6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Openness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we open to new and different ways of thinking about eternal life and salvation or are our views totally fixed?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What might get in the way of us being open to hear the ‘strange voice’ in the bible?</a:t>
            </a:r>
            <a:endParaRPr lang="en-GB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Eternal Life and Salvation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Text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2536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Activity…</a:t>
            </a:r>
          </a:p>
          <a:p>
            <a:pPr algn="ctr"/>
            <a:endParaRPr lang="en-GB" sz="6000" b="1" dirty="0"/>
          </a:p>
          <a:p>
            <a:pPr algn="ctr"/>
            <a:r>
              <a:rPr lang="en-GB" sz="4800" b="1" dirty="0" smtClean="0"/>
              <a:t>What is salvation and how is life after death understood?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358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The Old Testament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Salvation is about this world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Most of the OT suggests life simply ends at death (bar Daniel)</a:t>
            </a:r>
            <a:endParaRPr lang="en-GB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38678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The Apocrypha</a:t>
            </a:r>
            <a:endParaRPr lang="en-GB" sz="6000" b="1" dirty="0" smtClean="0"/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Voice 1: </a:t>
            </a:r>
          </a:p>
          <a:p>
            <a:pPr algn="ctr"/>
            <a:r>
              <a:rPr lang="en-GB" sz="3600" b="1" dirty="0" smtClean="0"/>
              <a:t>Physical Resurrection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Voice 2: </a:t>
            </a:r>
          </a:p>
          <a:p>
            <a:pPr algn="ctr"/>
            <a:r>
              <a:rPr lang="en-GB" sz="3600" b="1" dirty="0" smtClean="0"/>
              <a:t>The Immortal Soul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674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627220"/>
            <a:ext cx="10715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The New Testament</a:t>
            </a:r>
          </a:p>
          <a:p>
            <a:pPr algn="ctr"/>
            <a:endParaRPr lang="en-GB" sz="1000" b="1" dirty="0"/>
          </a:p>
          <a:p>
            <a:pPr algn="ctr"/>
            <a:r>
              <a:rPr lang="en-GB" sz="3600" b="1" dirty="0" smtClean="0"/>
              <a:t>Voice 1:</a:t>
            </a:r>
          </a:p>
          <a:p>
            <a:pPr algn="ctr"/>
            <a:r>
              <a:rPr lang="en-GB" sz="3600" b="1" dirty="0" smtClean="0"/>
              <a:t>A Physical Resurrection at final judgement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Voice 2: </a:t>
            </a:r>
          </a:p>
          <a:p>
            <a:pPr algn="ctr"/>
            <a:r>
              <a:rPr lang="en-GB" sz="3600" b="1" dirty="0" smtClean="0"/>
              <a:t>Leave the body and go to be with Jesus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Voice 3:</a:t>
            </a:r>
          </a:p>
          <a:p>
            <a:pPr algn="ctr"/>
            <a:r>
              <a:rPr lang="en-GB" sz="3600" b="1" dirty="0" smtClean="0"/>
              <a:t>A mix of the two other voices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290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Activity…</a:t>
            </a:r>
          </a:p>
          <a:p>
            <a:pPr algn="ctr"/>
            <a:endParaRPr lang="en-GB" sz="6000" b="1" dirty="0"/>
          </a:p>
          <a:p>
            <a:pPr algn="ctr"/>
            <a:r>
              <a:rPr lang="en-GB" sz="5400" b="1" dirty="0" smtClean="0"/>
              <a:t>How are we saved and who is saved?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320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623" y="1111913"/>
            <a:ext cx="4971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Voice 1: </a:t>
            </a:r>
          </a:p>
          <a:p>
            <a:pPr algn="ctr"/>
            <a:r>
              <a:rPr lang="en-GB" sz="3200" b="1" dirty="0" smtClean="0"/>
              <a:t>We are saved by ‘faith’</a:t>
            </a:r>
          </a:p>
          <a:p>
            <a:pPr algn="ctr"/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498238" y="4297399"/>
            <a:ext cx="9320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Voice 3:</a:t>
            </a:r>
          </a:p>
          <a:p>
            <a:pPr algn="ctr"/>
            <a:r>
              <a:rPr lang="en-GB" sz="3200" b="1" dirty="0"/>
              <a:t>Loving the poor is all that matters / The poor inherit the Kingdom and the rich do not</a:t>
            </a:r>
          </a:p>
          <a:p>
            <a:pPr algn="ctr"/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110246" y="26815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Voice 2:</a:t>
            </a:r>
          </a:p>
          <a:p>
            <a:pPr algn="ctr"/>
            <a:r>
              <a:rPr lang="en-GB" sz="3200" b="1" dirty="0"/>
              <a:t>Faith is showed through action</a:t>
            </a:r>
          </a:p>
        </p:txBody>
      </p:sp>
    </p:spTree>
    <p:extLst>
      <p:ext uri="{BB962C8B-B14F-4D97-AF65-F5344CB8AC3E}">
        <p14:creationId xmlns:p14="http://schemas.microsoft.com/office/powerpoint/2010/main" val="18454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699484"/>
            <a:ext cx="106508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/>
              <a:t>To Discuss… </a:t>
            </a:r>
          </a:p>
          <a:p>
            <a:pPr algn="ctr"/>
            <a:endParaRPr lang="en-GB" sz="5400" b="1" dirty="0"/>
          </a:p>
          <a:p>
            <a:pPr algn="ctr"/>
            <a:r>
              <a:rPr lang="en-GB" sz="5400" b="1" dirty="0" smtClean="0"/>
              <a:t>What can you remember from the course so far?</a:t>
            </a:r>
            <a:endParaRPr lang="en-GB" sz="3600" b="1" dirty="0" smtClean="0"/>
          </a:p>
          <a:p>
            <a:pPr algn="ctr"/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195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3454" y="177931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dirty="0" smtClean="0"/>
              <a:t>Voice 4:</a:t>
            </a:r>
          </a:p>
          <a:p>
            <a:pPr algn="ctr"/>
            <a:r>
              <a:rPr lang="en-GB" sz="3200" b="1" dirty="0" smtClean="0"/>
              <a:t>All will be saved. 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smtClean="0"/>
              <a:t>Voice 5:</a:t>
            </a:r>
            <a:endParaRPr lang="en-GB" sz="3200" b="1" dirty="0"/>
          </a:p>
          <a:p>
            <a:pPr algn="ctr"/>
            <a:r>
              <a:rPr lang="en-GB" sz="3200" b="1" dirty="0"/>
              <a:t>Something about childbearing?!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915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Eternal Life and Salvation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Author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1467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the gr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e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3" y="692240"/>
            <a:ext cx="5171786" cy="30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5" y="3902298"/>
            <a:ext cx="6322500" cy="23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oul leaving b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20" y="692240"/>
            <a:ext cx="4022499" cy="30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lens fil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6028"/>
          <a:stretch/>
        </p:blipFill>
        <p:spPr bwMode="auto">
          <a:xfrm>
            <a:off x="3389899" y="2075759"/>
            <a:ext cx="5547317" cy="22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ian aid m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00" y="747806"/>
            <a:ext cx="4010495" cy="52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ew heavens and new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5" y="1128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ring for the p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9" y="972466"/>
            <a:ext cx="7262656" cy="48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eace life and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6" y="684838"/>
            <a:ext cx="66675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To Conclude…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526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800220"/>
            <a:ext cx="9785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The Task of Reading</a:t>
            </a:r>
            <a:endParaRPr lang="en-GB" sz="3600" b="1" dirty="0" smtClean="0"/>
          </a:p>
          <a:p>
            <a:pPr algn="ctr"/>
            <a:endParaRPr lang="en-GB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69431" y="2400658"/>
            <a:ext cx="8149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Reading involves interpreting</a:t>
            </a:r>
          </a:p>
          <a:p>
            <a:pPr algn="ctr"/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069431" y="3046989"/>
            <a:ext cx="8149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/>
          </a:p>
          <a:p>
            <a:pPr algn="ctr"/>
            <a:r>
              <a:rPr lang="en-GB" sz="3200" b="1" dirty="0" smtClean="0"/>
              <a:t>Interpreting </a:t>
            </a:r>
            <a:r>
              <a:rPr lang="en-GB" sz="3200" b="1" dirty="0"/>
              <a:t>is dangerous and </a:t>
            </a:r>
            <a:r>
              <a:rPr lang="en-GB" sz="3200" b="1" dirty="0" smtClean="0"/>
              <a:t>difficult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069431" y="4339651"/>
            <a:ext cx="8149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/>
          </a:p>
          <a:p>
            <a:pPr algn="ctr"/>
            <a:r>
              <a:rPr lang="en-GB" sz="3200" b="1" dirty="0" smtClean="0"/>
              <a:t>The </a:t>
            </a:r>
            <a:r>
              <a:rPr lang="en-GB" sz="3200" b="1" dirty="0"/>
              <a:t>point of reading the bible is the pursuit of Practical Wisdom</a:t>
            </a:r>
          </a:p>
        </p:txBody>
      </p:sp>
    </p:spTree>
    <p:extLst>
      <p:ext uri="{BB962C8B-B14F-4D97-AF65-F5344CB8AC3E}">
        <p14:creationId xmlns:p14="http://schemas.microsoft.com/office/powerpoint/2010/main" val="10836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879" y="987615"/>
            <a:ext cx="87434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0" b="1" dirty="0"/>
          </a:p>
          <a:p>
            <a:pPr algn="ctr"/>
            <a:r>
              <a:rPr lang="en-GB" sz="6000" b="1" dirty="0" smtClean="0"/>
              <a:t>Reader</a:t>
            </a:r>
          </a:p>
          <a:p>
            <a:pPr algn="ctr"/>
            <a:r>
              <a:rPr lang="en-GB" sz="6000" b="1" dirty="0" smtClean="0"/>
              <a:t>Text </a:t>
            </a:r>
          </a:p>
          <a:p>
            <a:pPr algn="ctr"/>
            <a:r>
              <a:rPr lang="en-GB" sz="6000" b="1" dirty="0" smtClean="0"/>
              <a:t>Author</a:t>
            </a:r>
          </a:p>
          <a:p>
            <a:endParaRPr lang="en-GB" sz="2800" b="1" dirty="0"/>
          </a:p>
          <a:p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300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b="1" dirty="0" smtClean="0"/>
              <a:t>Reader</a:t>
            </a:r>
            <a:endParaRPr lang="en-GB" sz="8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586" y="1262130"/>
            <a:ext cx="79293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Humility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Prayer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Divine Transcendence</a:t>
            </a:r>
          </a:p>
        </p:txBody>
      </p:sp>
    </p:spTree>
    <p:extLst>
      <p:ext uri="{BB962C8B-B14F-4D97-AF65-F5344CB8AC3E}">
        <p14:creationId xmlns:p14="http://schemas.microsoft.com/office/powerpoint/2010/main" val="17646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243" y="868297"/>
            <a:ext cx="8433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Honesty</a:t>
            </a:r>
          </a:p>
          <a:p>
            <a:pPr algn="ctr"/>
            <a:endParaRPr lang="en-GB" sz="3200" b="1" dirty="0" smtClean="0"/>
          </a:p>
          <a:p>
            <a:pPr algn="ctr"/>
            <a:r>
              <a:rPr lang="en-GB" sz="4400" b="1" dirty="0" smtClean="0"/>
              <a:t>Our own bias, prejudice and prior position </a:t>
            </a:r>
          </a:p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Need to read across cultures and through time</a:t>
            </a:r>
          </a:p>
          <a:p>
            <a:pPr algn="ctr"/>
            <a:endParaRPr lang="en-GB" sz="3200" b="1" dirty="0" smtClean="0"/>
          </a:p>
          <a:p>
            <a:pPr algn="ctr"/>
            <a:r>
              <a:rPr lang="en-GB" sz="3200" b="1" dirty="0"/>
              <a:t>M</a:t>
            </a:r>
            <a:r>
              <a:rPr lang="en-GB" sz="3200" b="1" dirty="0" smtClean="0"/>
              <a:t>ost of our bias is hidden from view</a:t>
            </a:r>
            <a:endParaRPr lang="en-GB" sz="3200" b="1" dirty="0"/>
          </a:p>
          <a:p>
            <a:pPr marL="742950" lvl="1" indent="-285750" algn="ctr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885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911" y="1232527"/>
            <a:ext cx="8124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Openness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Hearing the voice that changes how we think and act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136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26294</TotalTime>
  <Words>389</Words>
  <Application>Microsoft Office PowerPoint</Application>
  <PresentationFormat>Widescreen</PresentationFormat>
  <Paragraphs>115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Garamond</vt:lpstr>
      <vt:lpstr>Times New Roman</vt:lpstr>
      <vt:lpstr>Organic</vt:lpstr>
      <vt:lpstr>PowerPoint Presentation</vt:lpstr>
      <vt:lpstr>Recap</vt:lpstr>
      <vt:lpstr>PowerPoint Presentation</vt:lpstr>
      <vt:lpstr>PowerPoint Presentation</vt:lpstr>
      <vt:lpstr>PowerPoint Presentation</vt:lpstr>
      <vt:lpstr>Reader</vt:lpstr>
      <vt:lpstr>PowerPoint Presentation</vt:lpstr>
      <vt:lpstr>PowerPoint Presentation</vt:lpstr>
      <vt:lpstr>PowerPoint Presentation</vt:lpstr>
      <vt:lpstr>Text</vt:lpstr>
      <vt:lpstr>PowerPoint Presentation</vt:lpstr>
      <vt:lpstr>Author</vt:lpstr>
      <vt:lpstr>PowerPoint Presentation</vt:lpstr>
      <vt:lpstr>PowerPoint Presentation</vt:lpstr>
      <vt:lpstr>PowerPoint Presentation</vt:lpstr>
      <vt:lpstr>PowerPoint Presentation</vt:lpstr>
      <vt:lpstr>Eternal Life and Salvation</vt:lpstr>
      <vt:lpstr>PowerPoint Presentation</vt:lpstr>
      <vt:lpstr>Eternal Life and Salvation</vt:lpstr>
      <vt:lpstr>PowerPoint Presentation</vt:lpstr>
      <vt:lpstr>PowerPoint Presentation</vt:lpstr>
      <vt:lpstr>PowerPoint Presentation</vt:lpstr>
      <vt:lpstr>Eternal Life and Salvation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Eternal Life and Salvation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Newton</dc:creator>
  <cp:lastModifiedBy>David Newton</cp:lastModifiedBy>
  <cp:revision>62</cp:revision>
  <dcterms:created xsi:type="dcterms:W3CDTF">2017-03-01T14:22:52Z</dcterms:created>
  <dcterms:modified xsi:type="dcterms:W3CDTF">2017-03-22T11:47:51Z</dcterms:modified>
</cp:coreProperties>
</file>